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63997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marL="800100" indent="-342900" rtl="0">
              <a:defRPr>
                <a:solidFill>
                  <a:schemeClr val="lt2"/>
                </a:solidFill>
              </a:defRPr>
            </a:lvl2pPr>
            <a:lvl3pPr marL="1257300" indent="-342900" rtl="0">
              <a:defRPr>
                <a:solidFill>
                  <a:schemeClr val="lt2"/>
                </a:solidFill>
              </a:defRPr>
            </a:lvl3pPr>
            <a:lvl4pPr marL="1657350" indent="-285750" rtl="0">
              <a:defRPr>
                <a:solidFill>
                  <a:schemeClr val="lt2"/>
                </a:solidFill>
              </a:defRPr>
            </a:lvl4pPr>
            <a:lvl5pPr marL="2114550" indent="-285750" rtl="0">
              <a:defRPr sz="1800">
                <a:solidFill>
                  <a:schemeClr val="lt2"/>
                </a:solidFill>
              </a:defRPr>
            </a:lvl5pPr>
            <a:lvl6pPr marL="2571750" indent="-285750" rtl="0">
              <a:defRPr sz="1800">
                <a:solidFill>
                  <a:schemeClr val="lt2"/>
                </a:solidFill>
              </a:defRPr>
            </a:lvl6pPr>
            <a:lvl7pPr marL="3028950" indent="-285750" rtl="0">
              <a:defRPr sz="1800">
                <a:solidFill>
                  <a:schemeClr val="lt2"/>
                </a:solidFill>
              </a:defRPr>
            </a:lvl7pPr>
            <a:lvl8pPr marL="3486150" indent="-285750" rtl="0">
              <a:defRPr sz="1800">
                <a:solidFill>
                  <a:schemeClr val="lt2"/>
                </a:solidFill>
              </a:defRPr>
            </a:lvl8pPr>
            <a:lvl9pPr marL="3943350" indent="-285750"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1pPr>
            <a:lvl2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4pPr>
            <a:lvl5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7pPr>
            <a:lvl8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QUÉ TIEMPO HACE?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Lasana Trawally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909273" y="0"/>
            <a:ext cx="3174588" cy="2857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0" y="501015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286000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lt2"/>
              </a:buClr>
              <a:buSzPct val="357142"/>
              <a:buFont typeface="Arial"/>
              <a:buChar char="•"/>
            </a:pPr>
            <a:r>
              <a:rPr lang="en" sz="1400"/>
              <a:t>Hace calor en la mayor parte del estado de américa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Qué tiempo hace?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5229" y="2327814"/>
            <a:ext cx="8468770" cy="4530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200000"/>
              </a:lnSpc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1400"/>
              <a:t>Hace calor de Utah y hace buen tiempo.</a:t>
            </a:r>
          </a:p>
          <a:p>
            <a:pPr marL="457200" lvl="0" indent="-3175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1400"/>
              <a:t>buen día para planes familiares y deportivas.</a:t>
            </a:r>
          </a:p>
          <a:p>
            <a:endParaRPr lang="en" sz="1400"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Qué tiempo hace de Utah?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806016" y="3281560"/>
            <a:ext cx="5531966" cy="3445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400000"/>
              <a:buFont typeface="Arial"/>
              <a:buChar char="•"/>
            </a:pPr>
            <a:r>
              <a:rPr lang="en" sz="1100"/>
              <a:t>Hace buen tiempo de sur de Utah.</a:t>
            </a:r>
          </a:p>
          <a:p>
            <a:pPr marL="457200" lvl="0" indent="-419100" rtl="0">
              <a:buClr>
                <a:schemeClr val="lt2"/>
              </a:buClr>
              <a:buSzPct val="400000"/>
              <a:buFont typeface="Arial"/>
              <a:buChar char="•"/>
            </a:pPr>
            <a:r>
              <a:rPr lang="en" sz="1100"/>
              <a:t>La temperatura máxima es 94 grados y la temperatura  mínima es 64 grados.</a:t>
            </a:r>
          </a:p>
          <a:p>
            <a:pPr marL="457200" lvl="0" indent="-419100" rtl="0">
              <a:buClr>
                <a:schemeClr val="lt2"/>
              </a:buClr>
              <a:buSzPct val="400000"/>
              <a:buFont typeface="Arial"/>
              <a:buChar char="•"/>
            </a:pPr>
            <a:r>
              <a:rPr lang="en" sz="1100"/>
              <a:t>Mañana va a hacer mucho calor de sur. La temperatura máxima es 94 grados y temperatura minima es 63 grados. </a:t>
            </a:r>
          </a:p>
          <a:p>
            <a:endParaRPr lang="en" sz="1100"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Qué tiempo hace de sur de Utah? 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65380" y="3472460"/>
            <a:ext cx="8478619" cy="3385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357142"/>
              <a:buFont typeface="Arial"/>
              <a:buChar char="•"/>
            </a:pPr>
            <a:r>
              <a:rPr lang="en" sz="1400"/>
              <a:t>Hace calor y buen tiempo de norte de Utah</a:t>
            </a:r>
          </a:p>
          <a:p>
            <a:pPr marL="457200" lvl="0" indent="-419100" rtl="0">
              <a:buClr>
                <a:schemeClr val="lt2"/>
              </a:buClr>
              <a:buSzPct val="357142"/>
              <a:buFont typeface="Arial"/>
              <a:buChar char="•"/>
            </a:pPr>
            <a:r>
              <a:rPr lang="en" sz="1400"/>
              <a:t>Que tiempo máxima de hoy es 85 grados y mínima tiempo es 59 grados.</a:t>
            </a:r>
          </a:p>
          <a:p>
            <a:pPr marL="457200" lvl="0" indent="-419100" rtl="0">
              <a:buClr>
                <a:schemeClr val="lt2"/>
              </a:buClr>
              <a:buSzPct val="357142"/>
              <a:buFont typeface="Arial"/>
              <a:buChar char="•"/>
            </a:pPr>
            <a:r>
              <a:rPr lang="en" sz="1400"/>
              <a:t>Manana hacer va a buen tiempo y calor.tiempo máxima es 83 grados y mínima tiempo es 57 grados.</a:t>
            </a:r>
          </a:p>
          <a:p>
            <a:endParaRPr lang="en" sz="1400"/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Qué tiempo hace de norte de Utah?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69108" y="3286592"/>
            <a:ext cx="8526764" cy="3520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EL FIN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Theme</vt:lpstr>
      <vt:lpstr>QUÉ TIEMPO HACE?</vt:lpstr>
      <vt:lpstr>Qué tiempo hace?</vt:lpstr>
      <vt:lpstr>Qué tiempo hace de Utah?</vt:lpstr>
      <vt:lpstr>Qué tiempo hace de sur de Utah? </vt:lpstr>
      <vt:lpstr>Qué tiempo hace de norte de Utah?</vt:lpstr>
      <vt:lpstr>EL 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TIEMPO HACE?</dc:title>
  <dc:creator>Lasana Trawally</dc:creator>
  <cp:lastModifiedBy>Lasana Trawally</cp:lastModifiedBy>
  <cp:revision>1</cp:revision>
  <dcterms:modified xsi:type="dcterms:W3CDTF">2014-04-21T15:15:34Z</dcterms:modified>
</cp:coreProperties>
</file>